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2" r:id="rId3"/>
    <p:sldId id="282" r:id="rId4"/>
    <p:sldId id="283" r:id="rId5"/>
    <p:sldId id="281" r:id="rId6"/>
    <p:sldId id="279" r:id="rId7"/>
    <p:sldId id="280" r:id="rId8"/>
    <p:sldId id="284" r:id="rId9"/>
    <p:sldId id="285" r:id="rId10"/>
    <p:sldId id="286" r:id="rId11"/>
    <p:sldId id="278" r:id="rId12"/>
    <p:sldId id="274" r:id="rId13"/>
    <p:sldId id="275" r:id="rId14"/>
    <p:sldId id="273" r:id="rId15"/>
    <p:sldId id="276" r:id="rId16"/>
    <p:sldId id="277" r:id="rId17"/>
    <p:sldId id="287" r:id="rId18"/>
    <p:sldId id="288" r:id="rId19"/>
    <p:sldId id="289" r:id="rId20"/>
    <p:sldId id="290" r:id="rId21"/>
    <p:sldId id="291" r:id="rId22"/>
    <p:sldId id="303" r:id="rId23"/>
    <p:sldId id="304" r:id="rId24"/>
    <p:sldId id="305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271" r:id="rId37"/>
    <p:sldId id="257" r:id="rId38"/>
    <p:sldId id="258" r:id="rId39"/>
    <p:sldId id="259" r:id="rId40"/>
    <p:sldId id="260" r:id="rId41"/>
    <p:sldId id="261" r:id="rId42"/>
    <p:sldId id="262" r:id="rId43"/>
    <p:sldId id="263" r:id="rId44"/>
    <p:sldId id="264" r:id="rId45"/>
    <p:sldId id="306" r:id="rId46"/>
    <p:sldId id="307" r:id="rId47"/>
    <p:sldId id="308" r:id="rId48"/>
    <p:sldId id="265" r:id="rId49"/>
    <p:sldId id="266" r:id="rId50"/>
    <p:sldId id="267" r:id="rId51"/>
    <p:sldId id="268" r:id="rId52"/>
    <p:sldId id="269" r:id="rId53"/>
    <p:sldId id="270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43"/>
    <p:restoredTop sz="95470"/>
  </p:normalViewPr>
  <p:slideViewPr>
    <p:cSldViewPr snapToGrid="0" snapToObjects="1">
      <p:cViewPr varScale="1">
        <p:scale>
          <a:sx n="93" d="100"/>
          <a:sy n="93" d="100"/>
        </p:scale>
        <p:origin x="21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MaskTextSpotter 52.9%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97B-274B-AA33-77E6E8AB3D9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MaskTextSpotter_v2 65.3%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97B-274B-AA33-77E6E8AB3D90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Textdragon 48.8%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97B-274B-AA33-77E6E8AB3D90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Boundary </a:t>
                    </a:r>
                    <a:fld id="{AED45919-85DD-FF45-A8DB-7A86C4AA2A50}" type="VALUE">
                      <a:rPr lang="en-US"/>
                      <a:pPr/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A-397B-274B-AA33-77E6E8AB3D90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ABCNet 64.2%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397B-274B-AA33-77E6E8AB3D9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ECCV2018</c:v>
                </c:pt>
                <c:pt idx="1">
                  <c:v>TPAMI2019</c:v>
                </c:pt>
                <c:pt idx="2">
                  <c:v>ICCV2019</c:v>
                </c:pt>
                <c:pt idx="3">
                  <c:v>AAAI2020</c:v>
                </c:pt>
                <c:pt idx="4">
                  <c:v>CVPR2020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52.9</c:v>
                </c:pt>
                <c:pt idx="1">
                  <c:v>65.3</c:v>
                </c:pt>
                <c:pt idx="2">
                  <c:v>48.8</c:v>
                </c:pt>
                <c:pt idx="3">
                  <c:v>65</c:v>
                </c:pt>
                <c:pt idx="4">
                  <c:v>64.2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7B-274B-AA33-77E6E8AB3D9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34925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CharNet</a:t>
                    </a:r>
                    <a:r>
                      <a:rPr lang="en-US" baseline="0"/>
                      <a:t> 66.6%</a:t>
                    </a:r>
                    <a:endParaRPr 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97B-274B-AA33-77E6E8AB3D90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TextPerceptron </a:t>
                    </a:r>
                    <a:fld id="{288102C4-E2D1-3347-84D6-C66FB9D95D94}" type="VALUE">
                      <a:rPr lang="en-US"/>
                      <a:pPr/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C-397B-274B-AA33-77E6E8AB3D9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ECCV2018</c:v>
                </c:pt>
                <c:pt idx="1">
                  <c:v>TPAMI2019</c:v>
                </c:pt>
                <c:pt idx="2">
                  <c:v>ICCV2019</c:v>
                </c:pt>
                <c:pt idx="3">
                  <c:v>AAAI2020</c:v>
                </c:pt>
                <c:pt idx="4">
                  <c:v>CVPR2020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2">
                  <c:v>66.599999999999994</c:v>
                </c:pt>
                <c:pt idx="3">
                  <c:v>69.7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97B-274B-AA33-77E6E8AB3D9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MaskRoI</a:t>
                    </a:r>
                    <a:r>
                      <a:rPr lang="en-US" baseline="0"/>
                      <a:t> 67.8%</a:t>
                    </a:r>
                    <a:endParaRPr 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97B-274B-AA33-77E6E8AB3D9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ECCV2018</c:v>
                </c:pt>
                <c:pt idx="1">
                  <c:v>TPAMI2019</c:v>
                </c:pt>
                <c:pt idx="2">
                  <c:v>ICCV2019</c:v>
                </c:pt>
                <c:pt idx="3">
                  <c:v>AAAI2020</c:v>
                </c:pt>
                <c:pt idx="4">
                  <c:v>CVPR2020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2">
                  <c:v>67.8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97B-274B-AA33-77E6E8AB3D90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454196943"/>
        <c:axId val="450654335"/>
      </c:lineChart>
      <c:catAx>
        <c:axId val="454196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0654335"/>
        <c:crosses val="autoZero"/>
        <c:auto val="1"/>
        <c:lblAlgn val="ctr"/>
        <c:lblOffset val="100"/>
        <c:noMultiLvlLbl val="0"/>
      </c:catAx>
      <c:valAx>
        <c:axId val="450654335"/>
        <c:scaling>
          <c:orientation val="minMax"/>
          <c:min val="45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41969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8A5B-AF22-E441-8095-F63ADF019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56E710-1648-FC47-823A-5151D636C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FE3D9-5131-B94D-B00B-48840F8E5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D416D-58F0-EA4F-AB06-6A80CC59A918}" type="datetimeFigureOut">
              <a:t>4/7/20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7853F-E133-204E-8729-388AAD1CD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99BCF-69F5-5F4D-B652-E24F89923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A3830-1754-0F4F-8270-51D29BB48FD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27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7BB1F-7EEA-594E-BA41-639E3DF72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24095E-1C53-9F45-B51D-F88E20AB4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118DA-3065-FB4A-BE22-7951E3449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D416D-58F0-EA4F-AB06-6A80CC59A918}" type="datetimeFigureOut">
              <a:t>4/7/20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38D6D-5A45-1343-9D25-C72F1D62E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08D5D-E933-0A46-8456-02B43E0FC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A3830-1754-0F4F-8270-51D29BB48FD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52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217062-0D9A-594B-A396-383007BE4D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040CA2-6BD9-BB48-AA43-916DE51ABB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CE77C-E14E-BF41-9135-4C2EB8B73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D416D-58F0-EA4F-AB06-6A80CC59A918}" type="datetimeFigureOut">
              <a:t>4/7/20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E2D41-7AAE-AE4A-AE99-2D5B29C31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22A772-33BC-5347-AAD8-992408834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A3830-1754-0F4F-8270-51D29BB48FD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75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6EE4E-D4CB-F743-A9FF-C5DDB6161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262CF-E84E-C249-B1B4-76E146A4E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14441-93DF-7048-B0FF-294B66169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D416D-58F0-EA4F-AB06-6A80CC59A918}" type="datetimeFigureOut">
              <a:t>4/7/20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1C6AD-4716-1D4A-9623-75CCE1D5A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FFB2C-C72C-2743-8EE8-D11115AC7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A3830-1754-0F4F-8270-51D29BB48FD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69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E8A6E-E64D-7F4B-8A54-73F239632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BF084-584E-DE47-81F7-8E32D4A9F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00718-75A6-4340-8DCC-7A8B79EAE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D416D-58F0-EA4F-AB06-6A80CC59A918}" type="datetimeFigureOut">
              <a:t>4/7/20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4FCD5-8810-0A48-912C-3E1AA0ADB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4BE1EB-58B2-0241-8DEA-E643E11DE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A3830-1754-0F4F-8270-51D29BB48FD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850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25538-36C1-DF4F-AACF-A3D167483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C93AA-3AA2-E74A-BEFE-8C2F701C8F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C8B268-44B8-3D41-B66E-9D81D340FE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3775D3-FE37-5648-A74D-78321A983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D416D-58F0-EA4F-AB06-6A80CC59A918}" type="datetimeFigureOut">
              <a:t>4/7/20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363FCF-AFFE-0347-9402-D47541378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6A823E-1DA1-6844-92E6-80DD3AE4C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A3830-1754-0F4F-8270-51D29BB48FD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80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14CC2-C672-7F45-96F8-F3A16C7C6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B35F9-16A3-B047-92A0-3FEB38A3E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F546A-B625-E844-A8F6-7E36D77DC3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27A4ED-2D47-254E-9AB2-A8F8DD40AD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37192C-7CAC-9D43-AA81-4E7F743EC8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131C72-B876-144C-955E-44CA31520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D416D-58F0-EA4F-AB06-6A80CC59A918}" type="datetimeFigureOut">
              <a:t>4/7/20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5F82BA-D389-B747-84E4-D59030D05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10FF37-5489-AB44-948F-38020B834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A3830-1754-0F4F-8270-51D29BB48FD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22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88DA1-3F56-6D43-910A-CB973C92D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5DECBA-5C39-E640-8421-2576B61DE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D416D-58F0-EA4F-AB06-6A80CC59A918}" type="datetimeFigureOut">
              <a:t>4/7/20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C7218E-2173-C644-B8DC-36199D453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9A2B10-E0CB-4E47-A9D7-5DCE1B0EC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A3830-1754-0F4F-8270-51D29BB48FD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13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465BBC-5A18-1944-913E-160F031BA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D416D-58F0-EA4F-AB06-6A80CC59A918}" type="datetimeFigureOut">
              <a:t>4/7/20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B74120-EDBF-7542-BB62-7FB66C61A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81E72-5669-D14E-BAC2-CAC6A6F84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A3830-1754-0F4F-8270-51D29BB48FD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75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5B650-3A06-C144-9C4C-7ADACFD6A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3AB48-DFBE-AB4D-B2EC-B5AE5DAAB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708C45-D708-264D-9ED9-0D1B5C8BB2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19F7AD-16BB-9445-ABE9-DFAF3C129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D416D-58F0-EA4F-AB06-6A80CC59A918}" type="datetimeFigureOut">
              <a:t>4/7/20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86138A-7EBA-B745-B8F7-2AF26F6F4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04312-FA72-D442-A301-99DEE574B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A3830-1754-0F4F-8270-51D29BB48FD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91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88192-D2BE-3444-A349-D350DC3C1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740371-BF70-2C42-8313-CD209C7B67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EB3EB1-3BBA-C843-8794-0CA4FA3902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F3F537-B35C-A641-B284-9AFCD4AE9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D416D-58F0-EA4F-AB06-6A80CC59A918}" type="datetimeFigureOut">
              <a:t>4/7/20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600A72-1156-B847-93A7-62BAA374C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81878C-45C5-2942-97CA-1385C9FD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A3830-1754-0F4F-8270-51D29BB48FD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7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52920C-B322-1C45-934C-53379B5B9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AFBC8-A265-AB4F-9BD8-23C925186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C68BC-C66E-A147-B7B5-08EF73B8A5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D416D-58F0-EA4F-AB06-6A80CC59A918}" type="datetimeFigureOut">
              <a:t>4/7/20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D2132C-A0B9-7B4D-8696-D8AB2A56EF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C5DC5-AC97-0B45-A434-5BE282D60B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A3830-1754-0F4F-8270-51D29BB48FD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862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9E3F95-C558-D54B-98ED-EB8894076B9F}"/>
              </a:ext>
            </a:extLst>
          </p:cNvPr>
          <p:cNvSpPr txBox="1"/>
          <p:nvPr/>
        </p:nvSpPr>
        <p:spPr>
          <a:xfrm>
            <a:off x="3422073" y="914400"/>
            <a:ext cx="4010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Scene Text Recognition</a:t>
            </a:r>
          </a:p>
        </p:txBody>
      </p:sp>
    </p:spTree>
    <p:extLst>
      <p:ext uri="{BB962C8B-B14F-4D97-AF65-F5344CB8AC3E}">
        <p14:creationId xmlns:p14="http://schemas.microsoft.com/office/powerpoint/2010/main" val="1539082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4E1CD6-0066-AB42-BA17-AD11B36AD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1771650"/>
            <a:ext cx="104902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89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6F02FD-96B0-8343-930A-097261627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" y="1225550"/>
            <a:ext cx="116713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83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FB8DAC-0696-8546-8570-1F9F6C5D7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2025650"/>
            <a:ext cx="109982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792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7DAD4B-5DB2-034C-AA13-E599DF63C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50" y="2089150"/>
            <a:ext cx="73025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95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D77D11-FC59-1D49-9FC6-2FB0A6899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350" y="2114550"/>
            <a:ext cx="55753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622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F193D7-176E-994E-A454-522CA7CB1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87" y="1732396"/>
            <a:ext cx="113411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689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337F7D-921F-7741-84E0-E44F4AB79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550" y="1600200"/>
            <a:ext cx="66929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23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571A81-5931-FA4B-82BD-9D85F261111C}"/>
              </a:ext>
            </a:extLst>
          </p:cNvPr>
          <p:cNvSpPr txBox="1"/>
          <p:nvPr/>
        </p:nvSpPr>
        <p:spPr>
          <a:xfrm>
            <a:off x="3491345" y="1357745"/>
            <a:ext cx="21178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/>
              <a:t>MATI</a:t>
            </a:r>
          </a:p>
        </p:txBody>
      </p:sp>
    </p:spTree>
    <p:extLst>
      <p:ext uri="{BB962C8B-B14F-4D97-AF65-F5344CB8AC3E}">
        <p14:creationId xmlns:p14="http://schemas.microsoft.com/office/powerpoint/2010/main" val="2285433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48AFD9-815B-354C-9838-76FE8EE6D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1800"/>
            <a:ext cx="121920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888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02E32D-6199-5B48-B6E3-1EE4B2A1A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212850"/>
            <a:ext cx="60960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53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183B01-CB41-A447-B048-090BD9C3E381}"/>
              </a:ext>
            </a:extLst>
          </p:cNvPr>
          <p:cNvSpPr txBox="1"/>
          <p:nvPr/>
        </p:nvSpPr>
        <p:spPr>
          <a:xfrm>
            <a:off x="3131127" y="1828800"/>
            <a:ext cx="18687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/>
              <a:t>DAN</a:t>
            </a:r>
          </a:p>
        </p:txBody>
      </p:sp>
    </p:spTree>
    <p:extLst>
      <p:ext uri="{BB962C8B-B14F-4D97-AF65-F5344CB8AC3E}">
        <p14:creationId xmlns:p14="http://schemas.microsoft.com/office/powerpoint/2010/main" val="8029344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E5B6F1-7916-B148-9DAA-1D6DB6CFA0B2}"/>
              </a:ext>
            </a:extLst>
          </p:cNvPr>
          <p:cNvSpPr txBox="1"/>
          <p:nvPr/>
        </p:nvSpPr>
        <p:spPr>
          <a:xfrm>
            <a:off x="3491345" y="1357745"/>
            <a:ext cx="38956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/>
              <a:t>TextTubes</a:t>
            </a:r>
          </a:p>
        </p:txBody>
      </p:sp>
    </p:spTree>
    <p:extLst>
      <p:ext uri="{BB962C8B-B14F-4D97-AF65-F5344CB8AC3E}">
        <p14:creationId xmlns:p14="http://schemas.microsoft.com/office/powerpoint/2010/main" val="3780555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106FAD-5858-E24C-A20A-2A28F5C2F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749300"/>
            <a:ext cx="95758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70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E5B6F1-7916-B148-9DAA-1D6DB6CFA0B2}"/>
              </a:ext>
            </a:extLst>
          </p:cNvPr>
          <p:cNvSpPr txBox="1"/>
          <p:nvPr/>
        </p:nvSpPr>
        <p:spPr>
          <a:xfrm>
            <a:off x="3491345" y="1357745"/>
            <a:ext cx="12538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/>
              <a:t>DB</a:t>
            </a:r>
          </a:p>
        </p:txBody>
      </p:sp>
    </p:spTree>
    <p:extLst>
      <p:ext uri="{BB962C8B-B14F-4D97-AF65-F5344CB8AC3E}">
        <p14:creationId xmlns:p14="http://schemas.microsoft.com/office/powerpoint/2010/main" val="3337772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42049D-6EAF-474D-B9B3-933043CFA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1885950"/>
            <a:ext cx="106934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63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B8602B-5B40-514C-8B5E-938796152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50" y="1790700"/>
            <a:ext cx="67945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680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571A81-5931-FA4B-82BD-9D85F261111C}"/>
              </a:ext>
            </a:extLst>
          </p:cNvPr>
          <p:cNvSpPr txBox="1"/>
          <p:nvPr/>
        </p:nvSpPr>
        <p:spPr>
          <a:xfrm>
            <a:off x="3491345" y="1357745"/>
            <a:ext cx="34862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/>
              <a:t>ReLaText</a:t>
            </a:r>
          </a:p>
        </p:txBody>
      </p:sp>
    </p:spTree>
    <p:extLst>
      <p:ext uri="{BB962C8B-B14F-4D97-AF65-F5344CB8AC3E}">
        <p14:creationId xmlns:p14="http://schemas.microsoft.com/office/powerpoint/2010/main" val="3363825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C0652E-5E25-114C-BE0D-DD397663B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1466850"/>
            <a:ext cx="109474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31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BCD4B2-79B9-824F-9EC8-927792A07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3" y="1905000"/>
            <a:ext cx="5181600" cy="304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3A7C1F-B9BF-574F-8E75-D2B250F3E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327" y="2559050"/>
            <a:ext cx="50292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16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571A81-5931-FA4B-82BD-9D85F261111C}"/>
              </a:ext>
            </a:extLst>
          </p:cNvPr>
          <p:cNvSpPr txBox="1"/>
          <p:nvPr/>
        </p:nvSpPr>
        <p:spPr>
          <a:xfrm>
            <a:off x="3491345" y="1357745"/>
            <a:ext cx="39115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/>
              <a:t>PuzzleNet</a:t>
            </a:r>
          </a:p>
        </p:txBody>
      </p:sp>
    </p:spTree>
    <p:extLst>
      <p:ext uri="{BB962C8B-B14F-4D97-AF65-F5344CB8AC3E}">
        <p14:creationId xmlns:p14="http://schemas.microsoft.com/office/powerpoint/2010/main" val="2517563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7BC0E8-4683-9048-A5DB-5F737DF57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752600"/>
            <a:ext cx="109347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46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9B2977-CF80-FD4C-BB0D-A4C1DB5FD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1327150"/>
            <a:ext cx="62992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595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32371F-0FE7-E847-8DF0-A9783F970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650" y="1936750"/>
            <a:ext cx="40767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8541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44601-30B0-7E4A-9370-0F5476031C99}"/>
              </a:ext>
            </a:extLst>
          </p:cNvPr>
          <p:cNvSpPr txBox="1"/>
          <p:nvPr/>
        </p:nvSpPr>
        <p:spPr>
          <a:xfrm>
            <a:off x="3491345" y="1357745"/>
            <a:ext cx="23289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/>
              <a:t>DRRG</a:t>
            </a:r>
          </a:p>
        </p:txBody>
      </p:sp>
    </p:spTree>
    <p:extLst>
      <p:ext uri="{BB962C8B-B14F-4D97-AF65-F5344CB8AC3E}">
        <p14:creationId xmlns:p14="http://schemas.microsoft.com/office/powerpoint/2010/main" val="2488773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4D3496-215E-294E-8D41-5CA64E727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1485900"/>
            <a:ext cx="117602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788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70647A-7859-5D43-8E45-56D57D478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615950"/>
            <a:ext cx="59436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5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2D5CC3-7818-7944-9842-7E0A05F19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1365250"/>
            <a:ext cx="59563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717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B3C152-D052-474D-810B-230F66404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0" y="2286000"/>
            <a:ext cx="58928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6449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EB6567B-7118-ED4A-8F4B-C8128C93E09C}"/>
              </a:ext>
            </a:extLst>
          </p:cNvPr>
          <p:cNvGraphicFramePr/>
          <p:nvPr>
            <p:extLst/>
          </p:nvPr>
        </p:nvGraphicFramePr>
        <p:xfrm>
          <a:off x="605481" y="250108"/>
          <a:ext cx="10898660" cy="63113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713526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479D04-E6E8-9949-AED1-FE05EE934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9653"/>
            <a:ext cx="12192000" cy="447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4893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A978F5-5E88-3C4F-89B4-A9BD4B6C7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2086"/>
            <a:ext cx="12192000" cy="363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19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6BAB94-6C3F-1744-B380-EAB3B66FD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82" y="1538930"/>
            <a:ext cx="10768944" cy="361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159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871CD6-8721-6A43-A9B5-605F5A9BB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81" y="0"/>
            <a:ext cx="108564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9641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462A3B-F9AA-2A4E-91EF-9D31A898C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46" y="1721171"/>
            <a:ext cx="12192000" cy="341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484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EFB3F5-7A73-AB43-AC29-B0F8AB4EF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5475"/>
            <a:ext cx="12192000" cy="394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674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EE4437-77BB-7347-985F-1DB60DD73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462" y="0"/>
            <a:ext cx="71650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7500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9071CB-8C8B-FA4C-932A-8B1FFC2BA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8781"/>
            <a:ext cx="12192000" cy="408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9460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B23FB6-6C4A-3B47-A482-69573AF11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7176"/>
            <a:ext cx="12192000" cy="393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889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754EA8-99FB-DD49-8E57-9DB7E0CD0C50}"/>
              </a:ext>
            </a:extLst>
          </p:cNvPr>
          <p:cNvSpPr txBox="1"/>
          <p:nvPr/>
        </p:nvSpPr>
        <p:spPr>
          <a:xfrm>
            <a:off x="4655127" y="1814945"/>
            <a:ext cx="38183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/>
              <a:t>Boundary</a:t>
            </a:r>
          </a:p>
        </p:txBody>
      </p:sp>
    </p:spTree>
    <p:extLst>
      <p:ext uri="{BB962C8B-B14F-4D97-AF65-F5344CB8AC3E}">
        <p14:creationId xmlns:p14="http://schemas.microsoft.com/office/powerpoint/2010/main" val="40345118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0F2FBF-88E3-E14D-B175-228236FD8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422400"/>
            <a:ext cx="100584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382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1FBC7F-617A-0044-96EE-AA079595B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689100"/>
            <a:ext cx="101346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170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02FFE6-3F0A-4049-A546-BDC20D596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1416050"/>
            <a:ext cx="117602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91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65579A-D937-6544-838A-18537500E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900" y="908050"/>
            <a:ext cx="87122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786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183B01-CB41-A447-B048-090BD9C3E381}"/>
              </a:ext>
            </a:extLst>
          </p:cNvPr>
          <p:cNvSpPr txBox="1"/>
          <p:nvPr/>
        </p:nvSpPr>
        <p:spPr>
          <a:xfrm>
            <a:off x="3131127" y="1828800"/>
            <a:ext cx="16857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/>
              <a:t>GTC</a:t>
            </a:r>
          </a:p>
        </p:txBody>
      </p:sp>
    </p:spTree>
    <p:extLst>
      <p:ext uri="{BB962C8B-B14F-4D97-AF65-F5344CB8AC3E}">
        <p14:creationId xmlns:p14="http://schemas.microsoft.com/office/powerpoint/2010/main" val="2772294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8E4701-2338-B640-8FA2-524768BCB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1765300"/>
            <a:ext cx="86106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4434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75DACC-CFF3-FE43-99BE-C9F253F97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9881"/>
            <a:ext cx="12192000" cy="293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9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C2E51C-F1CE-8041-B77A-FD267DB07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1828800"/>
            <a:ext cx="93345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287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F2C3C7-F720-F549-9494-CA8FCADD5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771650"/>
            <a:ext cx="63754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964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0AFE0A-902C-B14E-9220-7E96274C3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35000"/>
            <a:ext cx="117348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28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0B1AFE-ADF7-8549-A5D3-C1F3F3E88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1689100"/>
            <a:ext cx="56388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583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183B01-CB41-A447-B048-090BD9C3E381}"/>
              </a:ext>
            </a:extLst>
          </p:cNvPr>
          <p:cNvSpPr txBox="1"/>
          <p:nvPr/>
        </p:nvSpPr>
        <p:spPr>
          <a:xfrm>
            <a:off x="3131127" y="1828800"/>
            <a:ext cx="47146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/>
              <a:t>TextScanner</a:t>
            </a:r>
          </a:p>
        </p:txBody>
      </p:sp>
    </p:spTree>
    <p:extLst>
      <p:ext uri="{BB962C8B-B14F-4D97-AF65-F5344CB8AC3E}">
        <p14:creationId xmlns:p14="http://schemas.microsoft.com/office/powerpoint/2010/main" val="1571715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D4ACD7-6870-B84D-B3F3-55937EE01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1517650"/>
            <a:ext cx="74422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04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14790</TotalTime>
  <Words>39</Words>
  <Application>Microsoft Macintosh PowerPoint</Application>
  <PresentationFormat>Widescreen</PresentationFormat>
  <Paragraphs>19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wanghao4659@outlook.com</dc:creator>
  <cp:lastModifiedBy>wanghao4659@outlook.com</cp:lastModifiedBy>
  <cp:revision>38</cp:revision>
  <dcterms:created xsi:type="dcterms:W3CDTF">2020-03-05T07:35:16Z</dcterms:created>
  <dcterms:modified xsi:type="dcterms:W3CDTF">2020-04-09T00:23:43Z</dcterms:modified>
</cp:coreProperties>
</file>